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799763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AE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5439"/>
  </p:normalViewPr>
  <p:slideViewPr>
    <p:cSldViewPr snapToGrid="0">
      <p:cViewPr>
        <p:scale>
          <a:sx n="50" d="100"/>
          <a:sy n="50" d="100"/>
        </p:scale>
        <p:origin x="99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7070108"/>
            <a:ext cx="9179799" cy="1504022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2690338"/>
            <a:ext cx="8099822" cy="10430151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8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2300034"/>
            <a:ext cx="2328699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300034"/>
            <a:ext cx="6851100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4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7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0770172"/>
            <a:ext cx="9314796" cy="17970262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28910440"/>
            <a:ext cx="9314796" cy="9450136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2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1500170"/>
            <a:ext cx="4589899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1500170"/>
            <a:ext cx="4589899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8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300044"/>
            <a:ext cx="931479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0590160"/>
            <a:ext cx="4568805" cy="5190073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15780233"/>
            <a:ext cx="456880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0590160"/>
            <a:ext cx="4591306" cy="5190073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15780233"/>
            <a:ext cx="4591306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3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75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880042"/>
            <a:ext cx="3483205" cy="10080149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6220102"/>
            <a:ext cx="5467380" cy="30700453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12960191"/>
            <a:ext cx="3483205" cy="24010358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4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880042"/>
            <a:ext cx="3483205" cy="10080149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6220102"/>
            <a:ext cx="5467380" cy="30700453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12960191"/>
            <a:ext cx="3483205" cy="24010358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7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300044"/>
            <a:ext cx="931479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1500170"/>
            <a:ext cx="931479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0040601"/>
            <a:ext cx="242994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786C4-761F-4D97-BA99-21EA0F67638E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0040601"/>
            <a:ext cx="364492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0040601"/>
            <a:ext cx="242994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ABCC7-86FE-4198-B7BC-D8E0ED81EF0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7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E3A3AAA-E8C4-469F-9381-0F855C7D06B4}"/>
              </a:ext>
            </a:extLst>
          </p:cNvPr>
          <p:cNvSpPr txBox="1"/>
          <p:nvPr/>
        </p:nvSpPr>
        <p:spPr>
          <a:xfrm>
            <a:off x="423864" y="1855009"/>
            <a:ext cx="9867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latin typeface="Arial Rounded MT Bold" panose="020F0704030504030204" pitchFamily="34" charset="0"/>
              </a:rPr>
              <a:t>TÍTULO</a:t>
            </a:r>
            <a:endParaRPr lang="x-none" sz="4800" dirty="0">
              <a:latin typeface="Arial Rounded MT Bold" panose="020F0704030504030204" pitchFamily="34" charset="0"/>
            </a:endParaRPr>
          </a:p>
          <a:p>
            <a:pPr algn="ctr"/>
            <a:r>
              <a:rPr lang="x-none" sz="2000" dirty="0">
                <a:solidFill>
                  <a:srgbClr val="02AE12"/>
                </a:solidFill>
                <a:latin typeface="Arial Rounded MT Bold" panose="020F0704030504030204" pitchFamily="34" charset="0"/>
              </a:rPr>
              <a:t>[ajuste el tamaño para que no pase de 3 líneas]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A7DFA7C-AF67-49C1-8FC5-36C4DA15771A}"/>
              </a:ext>
            </a:extLst>
          </p:cNvPr>
          <p:cNvSpPr txBox="1"/>
          <p:nvPr/>
        </p:nvSpPr>
        <p:spPr>
          <a:xfrm>
            <a:off x="726817" y="3196571"/>
            <a:ext cx="9261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Autor A,</a:t>
            </a:r>
            <a:r>
              <a:rPr lang="es-MX" sz="2800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r>
              <a:rPr lang="es-MX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Autor B</a:t>
            </a:r>
            <a:r>
              <a:rPr lang="es-MX" sz="2800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r>
              <a:rPr lang="es-MX" sz="28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etc</a:t>
            </a:r>
            <a:r>
              <a:rPr lang="es-MX" sz="2800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</a:p>
          <a:p>
            <a:pPr algn="ctr"/>
            <a:r>
              <a:rPr lang="es-ES" sz="2000" dirty="0">
                <a:solidFill>
                  <a:srgbClr val="02AE12"/>
                </a:solidFill>
                <a:latin typeface="Arial Rounded MT Bold" panose="020F0704030504030204" pitchFamily="34" charset="0"/>
              </a:rPr>
              <a:t>[Máximo de 8 autores]</a:t>
            </a:r>
            <a:endParaRPr lang="en-US" sz="2000" dirty="0">
              <a:solidFill>
                <a:srgbClr val="02AE1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F321B1E-1D1D-47B4-A263-5AE98BEF879C}"/>
              </a:ext>
            </a:extLst>
          </p:cNvPr>
          <p:cNvSpPr txBox="1"/>
          <p:nvPr/>
        </p:nvSpPr>
        <p:spPr>
          <a:xfrm>
            <a:off x="423860" y="4200099"/>
            <a:ext cx="9867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Afiliación autor A</a:t>
            </a:r>
          </a:p>
          <a:p>
            <a:pPr algn="just"/>
            <a:r>
              <a:rPr lang="es-MX" sz="2000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Afiliación autor B</a:t>
            </a:r>
          </a:p>
          <a:p>
            <a:pPr algn="just"/>
            <a:r>
              <a:rPr lang="es-MX" sz="2000" baseline="30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3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Afiliación </a:t>
            </a:r>
            <a:r>
              <a:rPr lang="es-ES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autor de presentación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05488" y="5994400"/>
            <a:ext cx="98704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419" sz="2800" dirty="0"/>
              <a:t>La estructura y contenido del e-póster es flexible, sin embargo nosotros sugerimos que la estructura incluya, además del título, autores y afiliaciones, 1) una pequeña introducción, 2) una reseña de los materiales y métodos, 3) resultados, y 4) discusión con conclusiones (en algunos trabajos es conveniente la unión de resultados y discusión). Se exhorta a la utilización de imágenes, fotografías y gráficos. Aconsejamos el uso de este tamaño de texto.</a:t>
            </a:r>
          </a:p>
        </p:txBody>
      </p:sp>
    </p:spTree>
    <p:extLst>
      <p:ext uri="{BB962C8B-B14F-4D97-AF65-F5344CB8AC3E}">
        <p14:creationId xmlns:p14="http://schemas.microsoft.com/office/powerpoint/2010/main" val="1093898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</TotalTime>
  <Words>130</Words>
  <Application>Microsoft Office PowerPoint</Application>
  <PresentationFormat>Personalizado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 De Donato Capote</dc:creator>
  <cp:lastModifiedBy>Marcos De Donato Capote</cp:lastModifiedBy>
  <cp:revision>38</cp:revision>
  <dcterms:created xsi:type="dcterms:W3CDTF">2020-11-15T22:19:48Z</dcterms:created>
  <dcterms:modified xsi:type="dcterms:W3CDTF">2020-11-24T16:03:53Z</dcterms:modified>
</cp:coreProperties>
</file>