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E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211B9F3-74BE-4609-A942-D9DE49DB2E9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xmlns="" id="{8955A619-CE45-48A1-B0ED-833940CCC56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xmlns="" id="{D1817961-AD33-47EF-8563-19144F5BBB52}"/>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76B78F86-DB01-45CA-9CA4-EFEA8798C47C}"/>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xmlns="" id="{ECCCED5E-54E1-4E9B-8B75-D34D21EFD26E}"/>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3105045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DB940A-94F1-4E54-B43B-68C62564DDA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xmlns="" id="{10A0A79D-7B50-44FF-AA63-BF64BC52C2B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xmlns="" id="{088BA957-EAF4-4E0D-A46F-4411FEFB88E5}"/>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271B9CE7-043C-4AFF-8E34-8D67413DD9F6}"/>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xmlns="" id="{85553B76-5F9A-4A74-9208-0C2780F1DF37}"/>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399931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A4C4579B-DFAE-4886-AC26-F0EA3811B13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xmlns="" id="{5FA0DA71-6B3C-41CF-8383-CD68D0A4D5B0}"/>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xmlns="" id="{FDB0139B-E00F-4213-951E-0D42A9DCD524}"/>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71FD87BD-F281-4E8F-B78E-FBC2B406034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xmlns="" id="{CBB5020A-0CFF-4C1B-85EE-79459D9BAA56}"/>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3747168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810B1A6-28EA-477B-B2ED-B850E2635FD8}"/>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xmlns="" id="{D27E724C-1776-4C8C-AEC4-6765FCB6D5A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xmlns="" id="{970CB4F7-AF48-422B-BF56-6B29DAC7D851}"/>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DD8AA737-6E69-40B0-86A6-3255AD6615C7}"/>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xmlns="" id="{D1631378-E9A6-4E06-9674-9487F362564E}"/>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321952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D663FE2-5ACB-4256-8BF1-BE729FAF654C}"/>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xmlns="" id="{E50FA39F-4882-416A-BCD6-D5BC51823D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xmlns="" id="{2D27FA59-FF04-42BF-BC35-D02B6A896986}"/>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2B8C1E7C-1906-4205-A82B-1DEDF173FF6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xmlns="" id="{10C650AA-EB0C-4D93-8CA9-C64FB2E06BF3}"/>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1759729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FECC79B-F106-4DA8-999E-E575AEA67155}"/>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xmlns="" id="{1BA38E9E-A5A3-44D4-9AFB-B659756393C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xmlns="" id="{DEC94942-D334-441C-AD0F-04CC08705A5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xmlns="" id="{38ACD2D2-3460-424D-964D-2DCD2A0B9E60}"/>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6" name="Marcador de pie de página 5">
            <a:extLst>
              <a:ext uri="{FF2B5EF4-FFF2-40B4-BE49-F238E27FC236}">
                <a16:creationId xmlns:a16="http://schemas.microsoft.com/office/drawing/2014/main" xmlns="" id="{FD0A4312-FF61-45B2-8E87-8F07838CEBD9}"/>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xmlns="" id="{07101DED-5D9C-4B05-9ECB-D54D9F37C5BE}"/>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11356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A773787-8019-484C-9C3B-3248CA64C180}"/>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xmlns="" id="{789BA53D-2ABE-4878-B268-66946A38E2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xmlns="" id="{7EBDDD6F-D20A-4CCB-9DDE-C73BD7CC9408}"/>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xmlns="" id="{862A0751-4E72-490B-9E04-CFB1E9B5D1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xmlns="" id="{0C099F16-DC13-4F30-B6AC-11B704ADBD22}"/>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xmlns="" id="{153176DA-2B11-4267-AB6D-08CCE0E26675}"/>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8" name="Marcador de pie de página 7">
            <a:extLst>
              <a:ext uri="{FF2B5EF4-FFF2-40B4-BE49-F238E27FC236}">
                <a16:creationId xmlns:a16="http://schemas.microsoft.com/office/drawing/2014/main" xmlns="" id="{BE9AA4BF-F304-4B6B-82E3-E59AD415BD13}"/>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xmlns="" id="{9A98227D-1209-4A9B-A5B3-8FA576FF44A4}"/>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2609559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FD5194D-FF81-4F4E-950E-93EBD13EFBE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xmlns="" id="{CAD21296-5647-4BA1-B298-5D9AF68ABDA6}"/>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4" name="Marcador de pie de página 3">
            <a:extLst>
              <a:ext uri="{FF2B5EF4-FFF2-40B4-BE49-F238E27FC236}">
                <a16:creationId xmlns:a16="http://schemas.microsoft.com/office/drawing/2014/main" xmlns="" id="{59775604-E7C5-4868-8805-D52784086C6D}"/>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xmlns="" id="{2DD533D7-90C5-4C1A-9A82-961953230A6F}"/>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3415061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A7F8ADD5-764D-4764-A652-128D788494FE}"/>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3" name="Marcador de pie de página 2">
            <a:extLst>
              <a:ext uri="{FF2B5EF4-FFF2-40B4-BE49-F238E27FC236}">
                <a16:creationId xmlns:a16="http://schemas.microsoft.com/office/drawing/2014/main" xmlns="" id="{50CFD6FF-8AEE-407C-9A96-43D06B6E6EA0}"/>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xmlns="" id="{DAB186DF-FF66-433E-A871-76FA3518ED87}"/>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406056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9EAE17C-CD99-4557-9559-67ABEFADB5C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xmlns="" id="{5E4D8CF3-9BEB-4C79-AAB5-64573B1A38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xmlns="" id="{432AB511-650D-41F8-B60D-D80D5AFD73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9C67019B-76ED-49CC-B6A6-B44A0D10699F}"/>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6" name="Marcador de pie de página 5">
            <a:extLst>
              <a:ext uri="{FF2B5EF4-FFF2-40B4-BE49-F238E27FC236}">
                <a16:creationId xmlns:a16="http://schemas.microsoft.com/office/drawing/2014/main" xmlns="" id="{264E22F5-A2AE-4479-99CF-EFFF850FA11E}"/>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xmlns="" id="{F6347591-9826-4426-96EF-464A1B93B715}"/>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2860586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DEAD43A-A0FA-4D8E-A404-C2A8C5D1178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xmlns="" id="{6A572D81-6E3B-4410-BA8A-A9112A4143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xmlns="" id="{19F7E864-7F3D-4A49-BFB5-A49A4E0DB4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xmlns="" id="{587D65B5-3E5A-4BCA-99EE-FA84F2805A7E}"/>
              </a:ext>
            </a:extLst>
          </p:cNvPr>
          <p:cNvSpPr>
            <a:spLocks noGrp="1"/>
          </p:cNvSpPr>
          <p:nvPr>
            <p:ph type="dt" sz="half" idx="10"/>
          </p:nvPr>
        </p:nvSpPr>
        <p:spPr/>
        <p:txBody>
          <a:bodyPr/>
          <a:lstStyle/>
          <a:p>
            <a:fld id="{AD9786C4-761F-4D97-BA99-21EA0F67638E}" type="datetimeFigureOut">
              <a:rPr lang="en-US" smtClean="0"/>
              <a:t>11/24/2020</a:t>
            </a:fld>
            <a:endParaRPr lang="en-US"/>
          </a:p>
        </p:txBody>
      </p:sp>
      <p:sp>
        <p:nvSpPr>
          <p:cNvPr id="6" name="Marcador de pie de página 5">
            <a:extLst>
              <a:ext uri="{FF2B5EF4-FFF2-40B4-BE49-F238E27FC236}">
                <a16:creationId xmlns:a16="http://schemas.microsoft.com/office/drawing/2014/main" xmlns="" id="{87A2A2C9-7720-4C05-B20E-89AEA9A84FB7}"/>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xmlns="" id="{4EC4DE50-D5A9-4B5E-89DB-BA9D44E769DD}"/>
              </a:ext>
            </a:extLst>
          </p:cNvPr>
          <p:cNvSpPr>
            <a:spLocks noGrp="1"/>
          </p:cNvSpPr>
          <p:nvPr>
            <p:ph type="sldNum" sz="quarter" idx="12"/>
          </p:nvPr>
        </p:nvSpPr>
        <p:spPr/>
        <p:txBody>
          <a:bodyPr/>
          <a:lstStyle/>
          <a:p>
            <a:fld id="{B9CABCC7-86FE-4198-B7BC-D8E0ED81EF00}" type="slidenum">
              <a:rPr lang="en-US" smtClean="0"/>
              <a:t>‹Nº›</a:t>
            </a:fld>
            <a:endParaRPr lang="en-US"/>
          </a:p>
        </p:txBody>
      </p:sp>
    </p:spTree>
    <p:extLst>
      <p:ext uri="{BB962C8B-B14F-4D97-AF65-F5344CB8AC3E}">
        <p14:creationId xmlns:p14="http://schemas.microsoft.com/office/powerpoint/2010/main" val="550343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79B90128-946B-4EBF-ABE6-5F5520A901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xmlns="" id="{D59B2DF7-6B8E-44EB-A2D2-EFC536903B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xmlns="" id="{B37B8707-0053-4152-B5D7-E4E595B0BA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786C4-761F-4D97-BA99-21EA0F67638E}" type="datetimeFigureOut">
              <a:rPr lang="en-US" smtClean="0"/>
              <a:t>11/24/2020</a:t>
            </a:fld>
            <a:endParaRPr lang="en-US"/>
          </a:p>
        </p:txBody>
      </p:sp>
      <p:sp>
        <p:nvSpPr>
          <p:cNvPr id="5" name="Marcador de pie de página 4">
            <a:extLst>
              <a:ext uri="{FF2B5EF4-FFF2-40B4-BE49-F238E27FC236}">
                <a16:creationId xmlns:a16="http://schemas.microsoft.com/office/drawing/2014/main" xmlns="" id="{D40D9CEC-30BE-42F7-B56E-A8A0210F36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xmlns="" id="{22F091A9-D890-44CC-9284-36948FF23D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ABCC7-86FE-4198-B7BC-D8E0ED81EF00}" type="slidenum">
              <a:rPr lang="en-US" smtClean="0"/>
              <a:t>‹Nº›</a:t>
            </a:fld>
            <a:endParaRPr lang="en-US"/>
          </a:p>
        </p:txBody>
      </p:sp>
    </p:spTree>
    <p:extLst>
      <p:ext uri="{BB962C8B-B14F-4D97-AF65-F5344CB8AC3E}">
        <p14:creationId xmlns:p14="http://schemas.microsoft.com/office/powerpoint/2010/main" val="3024299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3 CuadroTexto">
            <a:extLst>
              <a:ext uri="{FF2B5EF4-FFF2-40B4-BE49-F238E27FC236}">
                <a16:creationId xmlns:a16="http://schemas.microsoft.com/office/drawing/2014/main" xmlns="" id="{660F6908-EA0D-4694-8253-472FC9BF906E}"/>
              </a:ext>
            </a:extLst>
          </p:cNvPr>
          <p:cNvSpPr txBox="1"/>
          <p:nvPr/>
        </p:nvSpPr>
        <p:spPr>
          <a:xfrm>
            <a:off x="3096491" y="2152975"/>
            <a:ext cx="5999018" cy="273921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spcAft>
                <a:spcPts val="1200"/>
              </a:spcAft>
            </a:pPr>
            <a:r>
              <a:rPr lang="es-ES_tradnl" dirty="0"/>
              <a:t>Las diapositivas en su </a:t>
            </a:r>
            <a:r>
              <a:rPr lang="es-ES_tradnl" dirty="0" smtClean="0"/>
              <a:t>contenido, </a:t>
            </a:r>
            <a:r>
              <a:rPr lang="es-ES_tradnl" dirty="0"/>
              <a:t>presentación organizacional y formato pueden cambiar, acorde al tipo de exposición,  gusto personal o requerimiento, aunque se aconseja la siguiente organización: introducción, materiales y métodos, resultados y discusión con conclusiones. </a:t>
            </a:r>
          </a:p>
          <a:p>
            <a:pPr algn="just">
              <a:spcAft>
                <a:spcPts val="1200"/>
              </a:spcAft>
            </a:pPr>
            <a:r>
              <a:rPr lang="es-ES_tradnl" dirty="0"/>
              <a:t>Tome muy en cuenta el tamaño de las letras para que pueda ser leído su contenido independientemente del dispositivo del que sea visto. El tamaño de esta diapositiva es bastante adecuado para su conversión en formato de video.</a:t>
            </a:r>
            <a:endParaRPr lang="es-ES" dirty="0"/>
          </a:p>
        </p:txBody>
      </p:sp>
    </p:spTree>
    <p:extLst>
      <p:ext uri="{BB962C8B-B14F-4D97-AF65-F5344CB8AC3E}">
        <p14:creationId xmlns:p14="http://schemas.microsoft.com/office/powerpoint/2010/main" val="109389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4450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83</Words>
  <Application>Microsoft Office PowerPoint</Application>
  <PresentationFormat>Panorámica</PresentationFormat>
  <Paragraphs>2</Paragraphs>
  <Slides>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Calibri Light</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Marcos De Donato Capote</dc:creator>
  <cp:lastModifiedBy>Víctor</cp:lastModifiedBy>
  <cp:revision>17</cp:revision>
  <dcterms:created xsi:type="dcterms:W3CDTF">2020-11-15T22:19:48Z</dcterms:created>
  <dcterms:modified xsi:type="dcterms:W3CDTF">2020-11-24T18:09:44Z</dcterms:modified>
</cp:coreProperties>
</file>