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AE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211B9F3-74BE-4609-A942-D9DE49DB2E9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a:extLst>
              <a:ext uri="{FF2B5EF4-FFF2-40B4-BE49-F238E27FC236}">
                <a16:creationId xmlns:a16="http://schemas.microsoft.com/office/drawing/2014/main" xmlns="" id="{8955A619-CE45-48A1-B0ED-833940CCC5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a:p>
        </p:txBody>
      </p:sp>
      <p:sp>
        <p:nvSpPr>
          <p:cNvPr id="4" name="Marcador de fecha 3">
            <a:extLst>
              <a:ext uri="{FF2B5EF4-FFF2-40B4-BE49-F238E27FC236}">
                <a16:creationId xmlns:a16="http://schemas.microsoft.com/office/drawing/2014/main" xmlns="" id="{D1817961-AD33-47EF-8563-19144F5BBB52}"/>
              </a:ext>
            </a:extLst>
          </p:cNvPr>
          <p:cNvSpPr>
            <a:spLocks noGrp="1"/>
          </p:cNvSpPr>
          <p:nvPr>
            <p:ph type="dt" sz="half" idx="10"/>
          </p:nvPr>
        </p:nvSpPr>
        <p:spPr/>
        <p:txBody>
          <a:bodyPr/>
          <a:lstStyle/>
          <a:p>
            <a:fld id="{AD9786C4-761F-4D97-BA99-21EA0F67638E}" type="datetimeFigureOut">
              <a:rPr lang="en-US" smtClean="0"/>
              <a:t>11/24/2020</a:t>
            </a:fld>
            <a:endParaRPr lang="en-US"/>
          </a:p>
        </p:txBody>
      </p:sp>
      <p:sp>
        <p:nvSpPr>
          <p:cNvPr id="5" name="Marcador de pie de página 4">
            <a:extLst>
              <a:ext uri="{FF2B5EF4-FFF2-40B4-BE49-F238E27FC236}">
                <a16:creationId xmlns:a16="http://schemas.microsoft.com/office/drawing/2014/main" xmlns="" id="{76B78F86-DB01-45CA-9CA4-EFEA8798C47C}"/>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xmlns="" id="{ECCCED5E-54E1-4E9B-8B75-D34D21EFD26E}"/>
              </a:ext>
            </a:extLst>
          </p:cNvPr>
          <p:cNvSpPr>
            <a:spLocks noGrp="1"/>
          </p:cNvSpPr>
          <p:nvPr>
            <p:ph type="sldNum" sz="quarter" idx="12"/>
          </p:nvPr>
        </p:nvSpPr>
        <p:spPr/>
        <p:txBody>
          <a:bodyPr/>
          <a:lstStyle/>
          <a:p>
            <a:fld id="{B9CABCC7-86FE-4198-B7BC-D8E0ED81EF00}" type="slidenum">
              <a:rPr lang="en-US" smtClean="0"/>
              <a:t>‹Nº›</a:t>
            </a:fld>
            <a:endParaRPr lang="en-US"/>
          </a:p>
        </p:txBody>
      </p:sp>
    </p:spTree>
    <p:extLst>
      <p:ext uri="{BB962C8B-B14F-4D97-AF65-F5344CB8AC3E}">
        <p14:creationId xmlns:p14="http://schemas.microsoft.com/office/powerpoint/2010/main" val="3105045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4DB940A-94F1-4E54-B43B-68C62564DDAD}"/>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xmlns="" id="{10A0A79D-7B50-44FF-AA63-BF64BC52C2BC}"/>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xmlns="" id="{088BA957-EAF4-4E0D-A46F-4411FEFB88E5}"/>
              </a:ext>
            </a:extLst>
          </p:cNvPr>
          <p:cNvSpPr>
            <a:spLocks noGrp="1"/>
          </p:cNvSpPr>
          <p:nvPr>
            <p:ph type="dt" sz="half" idx="10"/>
          </p:nvPr>
        </p:nvSpPr>
        <p:spPr/>
        <p:txBody>
          <a:bodyPr/>
          <a:lstStyle/>
          <a:p>
            <a:fld id="{AD9786C4-761F-4D97-BA99-21EA0F67638E}" type="datetimeFigureOut">
              <a:rPr lang="en-US" smtClean="0"/>
              <a:t>11/24/2020</a:t>
            </a:fld>
            <a:endParaRPr lang="en-US"/>
          </a:p>
        </p:txBody>
      </p:sp>
      <p:sp>
        <p:nvSpPr>
          <p:cNvPr id="5" name="Marcador de pie de página 4">
            <a:extLst>
              <a:ext uri="{FF2B5EF4-FFF2-40B4-BE49-F238E27FC236}">
                <a16:creationId xmlns:a16="http://schemas.microsoft.com/office/drawing/2014/main" xmlns="" id="{271B9CE7-043C-4AFF-8E34-8D67413DD9F6}"/>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xmlns="" id="{85553B76-5F9A-4A74-9208-0C2780F1DF37}"/>
              </a:ext>
            </a:extLst>
          </p:cNvPr>
          <p:cNvSpPr>
            <a:spLocks noGrp="1"/>
          </p:cNvSpPr>
          <p:nvPr>
            <p:ph type="sldNum" sz="quarter" idx="12"/>
          </p:nvPr>
        </p:nvSpPr>
        <p:spPr/>
        <p:txBody>
          <a:bodyPr/>
          <a:lstStyle/>
          <a:p>
            <a:fld id="{B9CABCC7-86FE-4198-B7BC-D8E0ED81EF00}" type="slidenum">
              <a:rPr lang="en-US" smtClean="0"/>
              <a:t>‹Nº›</a:t>
            </a:fld>
            <a:endParaRPr lang="en-US"/>
          </a:p>
        </p:txBody>
      </p:sp>
    </p:spTree>
    <p:extLst>
      <p:ext uri="{BB962C8B-B14F-4D97-AF65-F5344CB8AC3E}">
        <p14:creationId xmlns:p14="http://schemas.microsoft.com/office/powerpoint/2010/main" val="3999311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A4C4579B-DFAE-4886-AC26-F0EA3811B13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xmlns="" id="{5FA0DA71-6B3C-41CF-8383-CD68D0A4D5B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xmlns="" id="{FDB0139B-E00F-4213-951E-0D42A9DCD524}"/>
              </a:ext>
            </a:extLst>
          </p:cNvPr>
          <p:cNvSpPr>
            <a:spLocks noGrp="1"/>
          </p:cNvSpPr>
          <p:nvPr>
            <p:ph type="dt" sz="half" idx="10"/>
          </p:nvPr>
        </p:nvSpPr>
        <p:spPr/>
        <p:txBody>
          <a:bodyPr/>
          <a:lstStyle/>
          <a:p>
            <a:fld id="{AD9786C4-761F-4D97-BA99-21EA0F67638E}" type="datetimeFigureOut">
              <a:rPr lang="en-US" smtClean="0"/>
              <a:t>11/24/2020</a:t>
            </a:fld>
            <a:endParaRPr lang="en-US"/>
          </a:p>
        </p:txBody>
      </p:sp>
      <p:sp>
        <p:nvSpPr>
          <p:cNvPr id="5" name="Marcador de pie de página 4">
            <a:extLst>
              <a:ext uri="{FF2B5EF4-FFF2-40B4-BE49-F238E27FC236}">
                <a16:creationId xmlns:a16="http://schemas.microsoft.com/office/drawing/2014/main" xmlns="" id="{71FD87BD-F281-4E8F-B78E-FBC2B4060341}"/>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xmlns="" id="{CBB5020A-0CFF-4C1B-85EE-79459D9BAA56}"/>
              </a:ext>
            </a:extLst>
          </p:cNvPr>
          <p:cNvSpPr>
            <a:spLocks noGrp="1"/>
          </p:cNvSpPr>
          <p:nvPr>
            <p:ph type="sldNum" sz="quarter" idx="12"/>
          </p:nvPr>
        </p:nvSpPr>
        <p:spPr/>
        <p:txBody>
          <a:bodyPr/>
          <a:lstStyle/>
          <a:p>
            <a:fld id="{B9CABCC7-86FE-4198-B7BC-D8E0ED81EF00}" type="slidenum">
              <a:rPr lang="en-US" smtClean="0"/>
              <a:t>‹Nº›</a:t>
            </a:fld>
            <a:endParaRPr lang="en-US"/>
          </a:p>
        </p:txBody>
      </p:sp>
    </p:spTree>
    <p:extLst>
      <p:ext uri="{BB962C8B-B14F-4D97-AF65-F5344CB8AC3E}">
        <p14:creationId xmlns:p14="http://schemas.microsoft.com/office/powerpoint/2010/main" val="3747168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810B1A6-28EA-477B-B2ED-B850E2635FD8}"/>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xmlns="" id="{D27E724C-1776-4C8C-AEC4-6765FCB6D5AA}"/>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xmlns="" id="{970CB4F7-AF48-422B-BF56-6B29DAC7D851}"/>
              </a:ext>
            </a:extLst>
          </p:cNvPr>
          <p:cNvSpPr>
            <a:spLocks noGrp="1"/>
          </p:cNvSpPr>
          <p:nvPr>
            <p:ph type="dt" sz="half" idx="10"/>
          </p:nvPr>
        </p:nvSpPr>
        <p:spPr/>
        <p:txBody>
          <a:bodyPr/>
          <a:lstStyle/>
          <a:p>
            <a:fld id="{AD9786C4-761F-4D97-BA99-21EA0F67638E}" type="datetimeFigureOut">
              <a:rPr lang="en-US" smtClean="0"/>
              <a:t>11/24/2020</a:t>
            </a:fld>
            <a:endParaRPr lang="en-US"/>
          </a:p>
        </p:txBody>
      </p:sp>
      <p:sp>
        <p:nvSpPr>
          <p:cNvPr id="5" name="Marcador de pie de página 4">
            <a:extLst>
              <a:ext uri="{FF2B5EF4-FFF2-40B4-BE49-F238E27FC236}">
                <a16:creationId xmlns:a16="http://schemas.microsoft.com/office/drawing/2014/main" xmlns="" id="{DD8AA737-6E69-40B0-86A6-3255AD6615C7}"/>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xmlns="" id="{D1631378-E9A6-4E06-9674-9487F362564E}"/>
              </a:ext>
            </a:extLst>
          </p:cNvPr>
          <p:cNvSpPr>
            <a:spLocks noGrp="1"/>
          </p:cNvSpPr>
          <p:nvPr>
            <p:ph type="sldNum" sz="quarter" idx="12"/>
          </p:nvPr>
        </p:nvSpPr>
        <p:spPr/>
        <p:txBody>
          <a:bodyPr/>
          <a:lstStyle/>
          <a:p>
            <a:fld id="{B9CABCC7-86FE-4198-B7BC-D8E0ED81EF00}" type="slidenum">
              <a:rPr lang="en-US" smtClean="0"/>
              <a:t>‹Nº›</a:t>
            </a:fld>
            <a:endParaRPr lang="en-US"/>
          </a:p>
        </p:txBody>
      </p:sp>
    </p:spTree>
    <p:extLst>
      <p:ext uri="{BB962C8B-B14F-4D97-AF65-F5344CB8AC3E}">
        <p14:creationId xmlns:p14="http://schemas.microsoft.com/office/powerpoint/2010/main" val="3219523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D663FE2-5ACB-4256-8BF1-BE729FAF654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xmlns="" id="{E50FA39F-4882-416A-BCD6-D5BC51823D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2D27FA59-FF04-42BF-BC35-D02B6A896986}"/>
              </a:ext>
            </a:extLst>
          </p:cNvPr>
          <p:cNvSpPr>
            <a:spLocks noGrp="1"/>
          </p:cNvSpPr>
          <p:nvPr>
            <p:ph type="dt" sz="half" idx="10"/>
          </p:nvPr>
        </p:nvSpPr>
        <p:spPr/>
        <p:txBody>
          <a:bodyPr/>
          <a:lstStyle/>
          <a:p>
            <a:fld id="{AD9786C4-761F-4D97-BA99-21EA0F67638E}" type="datetimeFigureOut">
              <a:rPr lang="en-US" smtClean="0"/>
              <a:t>11/24/2020</a:t>
            </a:fld>
            <a:endParaRPr lang="en-US"/>
          </a:p>
        </p:txBody>
      </p:sp>
      <p:sp>
        <p:nvSpPr>
          <p:cNvPr id="5" name="Marcador de pie de página 4">
            <a:extLst>
              <a:ext uri="{FF2B5EF4-FFF2-40B4-BE49-F238E27FC236}">
                <a16:creationId xmlns:a16="http://schemas.microsoft.com/office/drawing/2014/main" xmlns="" id="{2B8C1E7C-1906-4205-A82B-1DEDF173FF64}"/>
              </a:ext>
            </a:extLst>
          </p:cNvPr>
          <p:cNvSpPr>
            <a:spLocks noGrp="1"/>
          </p:cNvSpPr>
          <p:nvPr>
            <p:ph type="ftr" sz="quarter" idx="11"/>
          </p:nvPr>
        </p:nvSpPr>
        <p:spPr/>
        <p:txBody>
          <a:bodyPr/>
          <a:lstStyle/>
          <a:p>
            <a:endParaRPr lang="en-US"/>
          </a:p>
        </p:txBody>
      </p:sp>
      <p:sp>
        <p:nvSpPr>
          <p:cNvPr id="6" name="Marcador de número de diapositiva 5">
            <a:extLst>
              <a:ext uri="{FF2B5EF4-FFF2-40B4-BE49-F238E27FC236}">
                <a16:creationId xmlns:a16="http://schemas.microsoft.com/office/drawing/2014/main" xmlns="" id="{10C650AA-EB0C-4D93-8CA9-C64FB2E06BF3}"/>
              </a:ext>
            </a:extLst>
          </p:cNvPr>
          <p:cNvSpPr>
            <a:spLocks noGrp="1"/>
          </p:cNvSpPr>
          <p:nvPr>
            <p:ph type="sldNum" sz="quarter" idx="12"/>
          </p:nvPr>
        </p:nvSpPr>
        <p:spPr/>
        <p:txBody>
          <a:bodyPr/>
          <a:lstStyle/>
          <a:p>
            <a:fld id="{B9CABCC7-86FE-4198-B7BC-D8E0ED81EF00}" type="slidenum">
              <a:rPr lang="en-US" smtClean="0"/>
              <a:t>‹Nº›</a:t>
            </a:fld>
            <a:endParaRPr lang="en-US"/>
          </a:p>
        </p:txBody>
      </p:sp>
    </p:spTree>
    <p:extLst>
      <p:ext uri="{BB962C8B-B14F-4D97-AF65-F5344CB8AC3E}">
        <p14:creationId xmlns:p14="http://schemas.microsoft.com/office/powerpoint/2010/main" val="1759729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FECC79B-F106-4DA8-999E-E575AEA67155}"/>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xmlns="" id="{1BA38E9E-A5A3-44D4-9AFB-B659756393C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a:extLst>
              <a:ext uri="{FF2B5EF4-FFF2-40B4-BE49-F238E27FC236}">
                <a16:creationId xmlns:a16="http://schemas.microsoft.com/office/drawing/2014/main" xmlns="" id="{DEC94942-D334-441C-AD0F-04CC08705A5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a:extLst>
              <a:ext uri="{FF2B5EF4-FFF2-40B4-BE49-F238E27FC236}">
                <a16:creationId xmlns:a16="http://schemas.microsoft.com/office/drawing/2014/main" xmlns="" id="{38ACD2D2-3460-424D-964D-2DCD2A0B9E60}"/>
              </a:ext>
            </a:extLst>
          </p:cNvPr>
          <p:cNvSpPr>
            <a:spLocks noGrp="1"/>
          </p:cNvSpPr>
          <p:nvPr>
            <p:ph type="dt" sz="half" idx="10"/>
          </p:nvPr>
        </p:nvSpPr>
        <p:spPr/>
        <p:txBody>
          <a:bodyPr/>
          <a:lstStyle/>
          <a:p>
            <a:fld id="{AD9786C4-761F-4D97-BA99-21EA0F67638E}" type="datetimeFigureOut">
              <a:rPr lang="en-US" smtClean="0"/>
              <a:t>11/24/2020</a:t>
            </a:fld>
            <a:endParaRPr lang="en-US"/>
          </a:p>
        </p:txBody>
      </p:sp>
      <p:sp>
        <p:nvSpPr>
          <p:cNvPr id="6" name="Marcador de pie de página 5">
            <a:extLst>
              <a:ext uri="{FF2B5EF4-FFF2-40B4-BE49-F238E27FC236}">
                <a16:creationId xmlns:a16="http://schemas.microsoft.com/office/drawing/2014/main" xmlns="" id="{FD0A4312-FF61-45B2-8E87-8F07838CEBD9}"/>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xmlns="" id="{07101DED-5D9C-4B05-9ECB-D54D9F37C5BE}"/>
              </a:ext>
            </a:extLst>
          </p:cNvPr>
          <p:cNvSpPr>
            <a:spLocks noGrp="1"/>
          </p:cNvSpPr>
          <p:nvPr>
            <p:ph type="sldNum" sz="quarter" idx="12"/>
          </p:nvPr>
        </p:nvSpPr>
        <p:spPr/>
        <p:txBody>
          <a:bodyPr/>
          <a:lstStyle/>
          <a:p>
            <a:fld id="{B9CABCC7-86FE-4198-B7BC-D8E0ED81EF00}" type="slidenum">
              <a:rPr lang="en-US" smtClean="0"/>
              <a:t>‹Nº›</a:t>
            </a:fld>
            <a:endParaRPr lang="en-US"/>
          </a:p>
        </p:txBody>
      </p:sp>
    </p:spTree>
    <p:extLst>
      <p:ext uri="{BB962C8B-B14F-4D97-AF65-F5344CB8AC3E}">
        <p14:creationId xmlns:p14="http://schemas.microsoft.com/office/powerpoint/2010/main" val="113563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A773787-8019-484C-9C3B-3248CA64C18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xmlns="" id="{789BA53D-2ABE-4878-B268-66946A38E2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7EBDDD6F-D20A-4CCB-9DDE-C73BD7CC940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a:extLst>
              <a:ext uri="{FF2B5EF4-FFF2-40B4-BE49-F238E27FC236}">
                <a16:creationId xmlns:a16="http://schemas.microsoft.com/office/drawing/2014/main" xmlns="" id="{862A0751-4E72-490B-9E04-CFB1E9B5D1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0C099F16-DC13-4F30-B6AC-11B704ADBD2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a:extLst>
              <a:ext uri="{FF2B5EF4-FFF2-40B4-BE49-F238E27FC236}">
                <a16:creationId xmlns:a16="http://schemas.microsoft.com/office/drawing/2014/main" xmlns="" id="{153176DA-2B11-4267-AB6D-08CCE0E26675}"/>
              </a:ext>
            </a:extLst>
          </p:cNvPr>
          <p:cNvSpPr>
            <a:spLocks noGrp="1"/>
          </p:cNvSpPr>
          <p:nvPr>
            <p:ph type="dt" sz="half" idx="10"/>
          </p:nvPr>
        </p:nvSpPr>
        <p:spPr/>
        <p:txBody>
          <a:bodyPr/>
          <a:lstStyle/>
          <a:p>
            <a:fld id="{AD9786C4-761F-4D97-BA99-21EA0F67638E}" type="datetimeFigureOut">
              <a:rPr lang="en-US" smtClean="0"/>
              <a:t>11/24/2020</a:t>
            </a:fld>
            <a:endParaRPr lang="en-US"/>
          </a:p>
        </p:txBody>
      </p:sp>
      <p:sp>
        <p:nvSpPr>
          <p:cNvPr id="8" name="Marcador de pie de página 7">
            <a:extLst>
              <a:ext uri="{FF2B5EF4-FFF2-40B4-BE49-F238E27FC236}">
                <a16:creationId xmlns:a16="http://schemas.microsoft.com/office/drawing/2014/main" xmlns="" id="{BE9AA4BF-F304-4B6B-82E3-E59AD415BD13}"/>
              </a:ext>
            </a:extLst>
          </p:cNvPr>
          <p:cNvSpPr>
            <a:spLocks noGrp="1"/>
          </p:cNvSpPr>
          <p:nvPr>
            <p:ph type="ftr" sz="quarter" idx="11"/>
          </p:nvPr>
        </p:nvSpPr>
        <p:spPr/>
        <p:txBody>
          <a:bodyPr/>
          <a:lstStyle/>
          <a:p>
            <a:endParaRPr lang="en-US"/>
          </a:p>
        </p:txBody>
      </p:sp>
      <p:sp>
        <p:nvSpPr>
          <p:cNvPr id="9" name="Marcador de número de diapositiva 8">
            <a:extLst>
              <a:ext uri="{FF2B5EF4-FFF2-40B4-BE49-F238E27FC236}">
                <a16:creationId xmlns:a16="http://schemas.microsoft.com/office/drawing/2014/main" xmlns="" id="{9A98227D-1209-4A9B-A5B3-8FA576FF44A4}"/>
              </a:ext>
            </a:extLst>
          </p:cNvPr>
          <p:cNvSpPr>
            <a:spLocks noGrp="1"/>
          </p:cNvSpPr>
          <p:nvPr>
            <p:ph type="sldNum" sz="quarter" idx="12"/>
          </p:nvPr>
        </p:nvSpPr>
        <p:spPr/>
        <p:txBody>
          <a:bodyPr/>
          <a:lstStyle/>
          <a:p>
            <a:fld id="{B9CABCC7-86FE-4198-B7BC-D8E0ED81EF00}" type="slidenum">
              <a:rPr lang="en-US" smtClean="0"/>
              <a:t>‹Nº›</a:t>
            </a:fld>
            <a:endParaRPr lang="en-US"/>
          </a:p>
        </p:txBody>
      </p:sp>
    </p:spTree>
    <p:extLst>
      <p:ext uri="{BB962C8B-B14F-4D97-AF65-F5344CB8AC3E}">
        <p14:creationId xmlns:p14="http://schemas.microsoft.com/office/powerpoint/2010/main" val="2609559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FD5194D-FF81-4F4E-950E-93EBD13EFBEB}"/>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fecha 2">
            <a:extLst>
              <a:ext uri="{FF2B5EF4-FFF2-40B4-BE49-F238E27FC236}">
                <a16:creationId xmlns:a16="http://schemas.microsoft.com/office/drawing/2014/main" xmlns="" id="{CAD21296-5647-4BA1-B298-5D9AF68ABDA6}"/>
              </a:ext>
            </a:extLst>
          </p:cNvPr>
          <p:cNvSpPr>
            <a:spLocks noGrp="1"/>
          </p:cNvSpPr>
          <p:nvPr>
            <p:ph type="dt" sz="half" idx="10"/>
          </p:nvPr>
        </p:nvSpPr>
        <p:spPr/>
        <p:txBody>
          <a:bodyPr/>
          <a:lstStyle/>
          <a:p>
            <a:fld id="{AD9786C4-761F-4D97-BA99-21EA0F67638E}" type="datetimeFigureOut">
              <a:rPr lang="en-US" smtClean="0"/>
              <a:t>11/24/2020</a:t>
            </a:fld>
            <a:endParaRPr lang="en-US"/>
          </a:p>
        </p:txBody>
      </p:sp>
      <p:sp>
        <p:nvSpPr>
          <p:cNvPr id="4" name="Marcador de pie de página 3">
            <a:extLst>
              <a:ext uri="{FF2B5EF4-FFF2-40B4-BE49-F238E27FC236}">
                <a16:creationId xmlns:a16="http://schemas.microsoft.com/office/drawing/2014/main" xmlns="" id="{59775604-E7C5-4868-8805-D52784086C6D}"/>
              </a:ext>
            </a:extLst>
          </p:cNvPr>
          <p:cNvSpPr>
            <a:spLocks noGrp="1"/>
          </p:cNvSpPr>
          <p:nvPr>
            <p:ph type="ftr" sz="quarter" idx="11"/>
          </p:nvPr>
        </p:nvSpPr>
        <p:spPr/>
        <p:txBody>
          <a:bodyPr/>
          <a:lstStyle/>
          <a:p>
            <a:endParaRPr lang="en-US"/>
          </a:p>
        </p:txBody>
      </p:sp>
      <p:sp>
        <p:nvSpPr>
          <p:cNvPr id="5" name="Marcador de número de diapositiva 4">
            <a:extLst>
              <a:ext uri="{FF2B5EF4-FFF2-40B4-BE49-F238E27FC236}">
                <a16:creationId xmlns:a16="http://schemas.microsoft.com/office/drawing/2014/main" xmlns="" id="{2DD533D7-90C5-4C1A-9A82-961953230A6F}"/>
              </a:ext>
            </a:extLst>
          </p:cNvPr>
          <p:cNvSpPr>
            <a:spLocks noGrp="1"/>
          </p:cNvSpPr>
          <p:nvPr>
            <p:ph type="sldNum" sz="quarter" idx="12"/>
          </p:nvPr>
        </p:nvSpPr>
        <p:spPr/>
        <p:txBody>
          <a:bodyPr/>
          <a:lstStyle/>
          <a:p>
            <a:fld id="{B9CABCC7-86FE-4198-B7BC-D8E0ED81EF00}" type="slidenum">
              <a:rPr lang="en-US" smtClean="0"/>
              <a:t>‹Nº›</a:t>
            </a:fld>
            <a:endParaRPr lang="en-US"/>
          </a:p>
        </p:txBody>
      </p:sp>
    </p:spTree>
    <p:extLst>
      <p:ext uri="{BB962C8B-B14F-4D97-AF65-F5344CB8AC3E}">
        <p14:creationId xmlns:p14="http://schemas.microsoft.com/office/powerpoint/2010/main" val="3415061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A7F8ADD5-764D-4764-A652-128D788494FE}"/>
              </a:ext>
            </a:extLst>
          </p:cNvPr>
          <p:cNvSpPr>
            <a:spLocks noGrp="1"/>
          </p:cNvSpPr>
          <p:nvPr>
            <p:ph type="dt" sz="half" idx="10"/>
          </p:nvPr>
        </p:nvSpPr>
        <p:spPr/>
        <p:txBody>
          <a:bodyPr/>
          <a:lstStyle/>
          <a:p>
            <a:fld id="{AD9786C4-761F-4D97-BA99-21EA0F67638E}" type="datetimeFigureOut">
              <a:rPr lang="en-US" smtClean="0"/>
              <a:t>11/24/2020</a:t>
            </a:fld>
            <a:endParaRPr lang="en-US"/>
          </a:p>
        </p:txBody>
      </p:sp>
      <p:sp>
        <p:nvSpPr>
          <p:cNvPr id="3" name="Marcador de pie de página 2">
            <a:extLst>
              <a:ext uri="{FF2B5EF4-FFF2-40B4-BE49-F238E27FC236}">
                <a16:creationId xmlns:a16="http://schemas.microsoft.com/office/drawing/2014/main" xmlns="" id="{50CFD6FF-8AEE-407C-9A96-43D06B6E6EA0}"/>
              </a:ext>
            </a:extLst>
          </p:cNvPr>
          <p:cNvSpPr>
            <a:spLocks noGrp="1"/>
          </p:cNvSpPr>
          <p:nvPr>
            <p:ph type="ftr" sz="quarter" idx="11"/>
          </p:nvPr>
        </p:nvSpPr>
        <p:spPr/>
        <p:txBody>
          <a:bodyPr/>
          <a:lstStyle/>
          <a:p>
            <a:endParaRPr lang="en-US"/>
          </a:p>
        </p:txBody>
      </p:sp>
      <p:sp>
        <p:nvSpPr>
          <p:cNvPr id="4" name="Marcador de número de diapositiva 3">
            <a:extLst>
              <a:ext uri="{FF2B5EF4-FFF2-40B4-BE49-F238E27FC236}">
                <a16:creationId xmlns:a16="http://schemas.microsoft.com/office/drawing/2014/main" xmlns="" id="{DAB186DF-FF66-433E-A871-76FA3518ED87}"/>
              </a:ext>
            </a:extLst>
          </p:cNvPr>
          <p:cNvSpPr>
            <a:spLocks noGrp="1"/>
          </p:cNvSpPr>
          <p:nvPr>
            <p:ph type="sldNum" sz="quarter" idx="12"/>
          </p:nvPr>
        </p:nvSpPr>
        <p:spPr/>
        <p:txBody>
          <a:bodyPr/>
          <a:lstStyle/>
          <a:p>
            <a:fld id="{B9CABCC7-86FE-4198-B7BC-D8E0ED81EF00}" type="slidenum">
              <a:rPr lang="en-US" smtClean="0"/>
              <a:t>‹Nº›</a:t>
            </a:fld>
            <a:endParaRPr lang="en-US"/>
          </a:p>
        </p:txBody>
      </p:sp>
    </p:spTree>
    <p:extLst>
      <p:ext uri="{BB962C8B-B14F-4D97-AF65-F5344CB8AC3E}">
        <p14:creationId xmlns:p14="http://schemas.microsoft.com/office/powerpoint/2010/main" val="4060564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9EAE17C-CD99-4557-9559-67ABEFADB5C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xmlns="" id="{5E4D8CF3-9BEB-4C79-AAB5-64573B1A38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a:extLst>
              <a:ext uri="{FF2B5EF4-FFF2-40B4-BE49-F238E27FC236}">
                <a16:creationId xmlns:a16="http://schemas.microsoft.com/office/drawing/2014/main" xmlns="" id="{432AB511-650D-41F8-B60D-D80D5AFD73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9C67019B-76ED-49CC-B6A6-B44A0D10699F}"/>
              </a:ext>
            </a:extLst>
          </p:cNvPr>
          <p:cNvSpPr>
            <a:spLocks noGrp="1"/>
          </p:cNvSpPr>
          <p:nvPr>
            <p:ph type="dt" sz="half" idx="10"/>
          </p:nvPr>
        </p:nvSpPr>
        <p:spPr/>
        <p:txBody>
          <a:bodyPr/>
          <a:lstStyle/>
          <a:p>
            <a:fld id="{AD9786C4-761F-4D97-BA99-21EA0F67638E}" type="datetimeFigureOut">
              <a:rPr lang="en-US" smtClean="0"/>
              <a:t>11/24/2020</a:t>
            </a:fld>
            <a:endParaRPr lang="en-US"/>
          </a:p>
        </p:txBody>
      </p:sp>
      <p:sp>
        <p:nvSpPr>
          <p:cNvPr id="6" name="Marcador de pie de página 5">
            <a:extLst>
              <a:ext uri="{FF2B5EF4-FFF2-40B4-BE49-F238E27FC236}">
                <a16:creationId xmlns:a16="http://schemas.microsoft.com/office/drawing/2014/main" xmlns="" id="{264E22F5-A2AE-4479-99CF-EFFF850FA11E}"/>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xmlns="" id="{F6347591-9826-4426-96EF-464A1B93B715}"/>
              </a:ext>
            </a:extLst>
          </p:cNvPr>
          <p:cNvSpPr>
            <a:spLocks noGrp="1"/>
          </p:cNvSpPr>
          <p:nvPr>
            <p:ph type="sldNum" sz="quarter" idx="12"/>
          </p:nvPr>
        </p:nvSpPr>
        <p:spPr/>
        <p:txBody>
          <a:bodyPr/>
          <a:lstStyle/>
          <a:p>
            <a:fld id="{B9CABCC7-86FE-4198-B7BC-D8E0ED81EF00}" type="slidenum">
              <a:rPr lang="en-US" smtClean="0"/>
              <a:t>‹Nº›</a:t>
            </a:fld>
            <a:endParaRPr lang="en-US"/>
          </a:p>
        </p:txBody>
      </p:sp>
    </p:spTree>
    <p:extLst>
      <p:ext uri="{BB962C8B-B14F-4D97-AF65-F5344CB8AC3E}">
        <p14:creationId xmlns:p14="http://schemas.microsoft.com/office/powerpoint/2010/main" val="2860586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DEAD43A-A0FA-4D8E-A404-C2A8C5D1178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a:extLst>
              <a:ext uri="{FF2B5EF4-FFF2-40B4-BE49-F238E27FC236}">
                <a16:creationId xmlns:a16="http://schemas.microsoft.com/office/drawing/2014/main" xmlns="" id="{6A572D81-6E3B-4410-BA8A-A9112A4143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a:extLst>
              <a:ext uri="{FF2B5EF4-FFF2-40B4-BE49-F238E27FC236}">
                <a16:creationId xmlns:a16="http://schemas.microsoft.com/office/drawing/2014/main" xmlns="" id="{19F7E864-7F3D-4A49-BFB5-A49A4E0DB4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587D65B5-3E5A-4BCA-99EE-FA84F2805A7E}"/>
              </a:ext>
            </a:extLst>
          </p:cNvPr>
          <p:cNvSpPr>
            <a:spLocks noGrp="1"/>
          </p:cNvSpPr>
          <p:nvPr>
            <p:ph type="dt" sz="half" idx="10"/>
          </p:nvPr>
        </p:nvSpPr>
        <p:spPr/>
        <p:txBody>
          <a:bodyPr/>
          <a:lstStyle/>
          <a:p>
            <a:fld id="{AD9786C4-761F-4D97-BA99-21EA0F67638E}" type="datetimeFigureOut">
              <a:rPr lang="en-US" smtClean="0"/>
              <a:t>11/24/2020</a:t>
            </a:fld>
            <a:endParaRPr lang="en-US"/>
          </a:p>
        </p:txBody>
      </p:sp>
      <p:sp>
        <p:nvSpPr>
          <p:cNvPr id="6" name="Marcador de pie de página 5">
            <a:extLst>
              <a:ext uri="{FF2B5EF4-FFF2-40B4-BE49-F238E27FC236}">
                <a16:creationId xmlns:a16="http://schemas.microsoft.com/office/drawing/2014/main" xmlns="" id="{87A2A2C9-7720-4C05-B20E-89AEA9A84FB7}"/>
              </a:ext>
            </a:extLst>
          </p:cNvPr>
          <p:cNvSpPr>
            <a:spLocks noGrp="1"/>
          </p:cNvSpPr>
          <p:nvPr>
            <p:ph type="ftr" sz="quarter" idx="11"/>
          </p:nvPr>
        </p:nvSpPr>
        <p:spPr/>
        <p:txBody>
          <a:bodyPr/>
          <a:lstStyle/>
          <a:p>
            <a:endParaRPr lang="en-US"/>
          </a:p>
        </p:txBody>
      </p:sp>
      <p:sp>
        <p:nvSpPr>
          <p:cNvPr id="7" name="Marcador de número de diapositiva 6">
            <a:extLst>
              <a:ext uri="{FF2B5EF4-FFF2-40B4-BE49-F238E27FC236}">
                <a16:creationId xmlns:a16="http://schemas.microsoft.com/office/drawing/2014/main" xmlns="" id="{4EC4DE50-D5A9-4B5E-89DB-BA9D44E769DD}"/>
              </a:ext>
            </a:extLst>
          </p:cNvPr>
          <p:cNvSpPr>
            <a:spLocks noGrp="1"/>
          </p:cNvSpPr>
          <p:nvPr>
            <p:ph type="sldNum" sz="quarter" idx="12"/>
          </p:nvPr>
        </p:nvSpPr>
        <p:spPr/>
        <p:txBody>
          <a:bodyPr/>
          <a:lstStyle/>
          <a:p>
            <a:fld id="{B9CABCC7-86FE-4198-B7BC-D8E0ED81EF00}" type="slidenum">
              <a:rPr lang="en-US" smtClean="0"/>
              <a:t>‹Nº›</a:t>
            </a:fld>
            <a:endParaRPr lang="en-US"/>
          </a:p>
        </p:txBody>
      </p:sp>
    </p:spTree>
    <p:extLst>
      <p:ext uri="{BB962C8B-B14F-4D97-AF65-F5344CB8AC3E}">
        <p14:creationId xmlns:p14="http://schemas.microsoft.com/office/powerpoint/2010/main" val="550343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79B90128-946B-4EBF-ABE6-5F5520A901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xmlns="" id="{D59B2DF7-6B8E-44EB-A2D2-EFC536903B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a:extLst>
              <a:ext uri="{FF2B5EF4-FFF2-40B4-BE49-F238E27FC236}">
                <a16:creationId xmlns:a16="http://schemas.microsoft.com/office/drawing/2014/main" xmlns="" id="{B37B8707-0053-4152-B5D7-E4E595B0BA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786C4-761F-4D97-BA99-21EA0F67638E}" type="datetimeFigureOut">
              <a:rPr lang="en-US" smtClean="0"/>
              <a:t>11/24/2020</a:t>
            </a:fld>
            <a:endParaRPr lang="en-US"/>
          </a:p>
        </p:txBody>
      </p:sp>
      <p:sp>
        <p:nvSpPr>
          <p:cNvPr id="5" name="Marcador de pie de página 4">
            <a:extLst>
              <a:ext uri="{FF2B5EF4-FFF2-40B4-BE49-F238E27FC236}">
                <a16:creationId xmlns:a16="http://schemas.microsoft.com/office/drawing/2014/main" xmlns="" id="{D40D9CEC-30BE-42F7-B56E-A8A0210F36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a:extLst>
              <a:ext uri="{FF2B5EF4-FFF2-40B4-BE49-F238E27FC236}">
                <a16:creationId xmlns:a16="http://schemas.microsoft.com/office/drawing/2014/main" xmlns="" id="{22F091A9-D890-44CC-9284-36948FF23D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CABCC7-86FE-4198-B7BC-D8E0ED81EF00}" type="slidenum">
              <a:rPr lang="en-US" smtClean="0"/>
              <a:t>‹Nº›</a:t>
            </a:fld>
            <a:endParaRPr lang="en-US"/>
          </a:p>
        </p:txBody>
      </p:sp>
    </p:spTree>
    <p:extLst>
      <p:ext uri="{BB962C8B-B14F-4D97-AF65-F5344CB8AC3E}">
        <p14:creationId xmlns:p14="http://schemas.microsoft.com/office/powerpoint/2010/main" val="3024299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3 CuadroTexto">
            <a:extLst>
              <a:ext uri="{FF2B5EF4-FFF2-40B4-BE49-F238E27FC236}">
                <a16:creationId xmlns:a16="http://schemas.microsoft.com/office/drawing/2014/main" xmlns="" id="{660F6908-EA0D-4694-8253-472FC9BF906E}"/>
              </a:ext>
            </a:extLst>
          </p:cNvPr>
          <p:cNvSpPr txBox="1"/>
          <p:nvPr/>
        </p:nvSpPr>
        <p:spPr>
          <a:xfrm>
            <a:off x="3096491" y="2152975"/>
            <a:ext cx="5999018" cy="273921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1200"/>
              </a:spcAft>
            </a:pPr>
            <a:r>
              <a:rPr lang="es-ES_tradnl" dirty="0"/>
              <a:t>Las diapositivas en su </a:t>
            </a:r>
            <a:r>
              <a:rPr lang="es-ES_tradnl" dirty="0" smtClean="0"/>
              <a:t>contenido, </a:t>
            </a:r>
            <a:r>
              <a:rPr lang="es-ES_tradnl" dirty="0"/>
              <a:t>presentación organizacional y formato pueden cambiar, acorde al tipo de exposición,  gusto personal o requerimiento, aunque se aconseja la siguiente organización: introducción, materiales y métodos, resultados y discusión con conclusiones. </a:t>
            </a:r>
          </a:p>
          <a:p>
            <a:pPr algn="just">
              <a:spcAft>
                <a:spcPts val="1200"/>
              </a:spcAft>
            </a:pPr>
            <a:r>
              <a:rPr lang="es-ES_tradnl" dirty="0"/>
              <a:t>Tome muy en cuenta el tamaño de las letras para que pueda ser leído su contenido independientemente del dispositivo del que sea visto. El tamaño de esta diapositiva es bastante adecuado para su conversión en formato de video.</a:t>
            </a:r>
            <a:endParaRPr lang="es-ES" dirty="0"/>
          </a:p>
        </p:txBody>
      </p:sp>
    </p:spTree>
    <p:extLst>
      <p:ext uri="{BB962C8B-B14F-4D97-AF65-F5344CB8AC3E}">
        <p14:creationId xmlns:p14="http://schemas.microsoft.com/office/powerpoint/2010/main" val="1093898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44501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83</Words>
  <Application>Microsoft Office PowerPoint</Application>
  <PresentationFormat>Panorámica</PresentationFormat>
  <Paragraphs>2</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Marcos De Donato Capote</dc:creator>
  <cp:lastModifiedBy>Víctor</cp:lastModifiedBy>
  <cp:revision>17</cp:revision>
  <dcterms:created xsi:type="dcterms:W3CDTF">2020-11-15T22:19:48Z</dcterms:created>
  <dcterms:modified xsi:type="dcterms:W3CDTF">2020-11-24T18:09:44Z</dcterms:modified>
</cp:coreProperties>
</file>